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75DAB-5E50-41FC-82E6-6FD3DDEAB94D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5DC617E-28BA-480E-962E-B78FA9D2776B}">
      <dgm:prSet/>
      <dgm:spPr/>
      <dgm:t>
        <a:bodyPr/>
        <a:lstStyle/>
        <a:p>
          <a:r>
            <a:rPr lang="sk-SK" dirty="0"/>
            <a:t>Pravidelne posielaj dobré/ pozitívne správy domov rodičom</a:t>
          </a:r>
          <a:endParaRPr lang="en-US" dirty="0"/>
        </a:p>
      </dgm:t>
    </dgm:pt>
    <dgm:pt modelId="{CBE003D2-6724-47DD-AA74-7667E4832717}" type="parTrans" cxnId="{651849EC-6F82-46D5-BF84-B25C67F68D8F}">
      <dgm:prSet/>
      <dgm:spPr/>
      <dgm:t>
        <a:bodyPr/>
        <a:lstStyle/>
        <a:p>
          <a:endParaRPr lang="en-US"/>
        </a:p>
      </dgm:t>
    </dgm:pt>
    <dgm:pt modelId="{75AA2DC8-B072-4E66-A4E9-3F71B7A40B1F}" type="sibTrans" cxnId="{651849EC-6F82-46D5-BF84-B25C67F68D8F}">
      <dgm:prSet/>
      <dgm:spPr/>
      <dgm:t>
        <a:bodyPr/>
        <a:lstStyle/>
        <a:p>
          <a:endParaRPr lang="en-US"/>
        </a:p>
      </dgm:t>
    </dgm:pt>
    <dgm:pt modelId="{CA6138CE-E25C-471C-9AC4-E05910CC28BB}">
      <dgm:prSet/>
      <dgm:spPr/>
      <dgm:t>
        <a:bodyPr/>
        <a:lstStyle/>
        <a:p>
          <a:r>
            <a:rPr lang="sk-SK"/>
            <a:t>Pomenuj silné stránky dieťaťa, nie len jeho ťažkosti</a:t>
          </a:r>
          <a:endParaRPr lang="en-US"/>
        </a:p>
      </dgm:t>
    </dgm:pt>
    <dgm:pt modelId="{15ECCFCE-66FD-4C15-B398-EEF961DE28EB}" type="parTrans" cxnId="{38E5B9CB-51D3-4064-B0AD-3C8A35310496}">
      <dgm:prSet/>
      <dgm:spPr/>
      <dgm:t>
        <a:bodyPr/>
        <a:lstStyle/>
        <a:p>
          <a:endParaRPr lang="en-US"/>
        </a:p>
      </dgm:t>
    </dgm:pt>
    <dgm:pt modelId="{0FAB6889-CBA8-4BCD-AA0D-C3066AAF654A}" type="sibTrans" cxnId="{38E5B9CB-51D3-4064-B0AD-3C8A35310496}">
      <dgm:prSet/>
      <dgm:spPr/>
      <dgm:t>
        <a:bodyPr/>
        <a:lstStyle/>
        <a:p>
          <a:endParaRPr lang="en-US"/>
        </a:p>
      </dgm:t>
    </dgm:pt>
    <dgm:pt modelId="{6A24A4CA-4E7C-41B8-97F3-10CA98A6DDCB}">
      <dgm:prSet/>
      <dgm:spPr/>
      <dgm:t>
        <a:bodyPr/>
        <a:lstStyle/>
        <a:p>
          <a:r>
            <a:rPr lang="sk-SK"/>
            <a:t>Opýtaj sa rodičov, čo im funguje doma, snaž sa to využiť aj v škole</a:t>
          </a:r>
          <a:endParaRPr lang="en-US"/>
        </a:p>
      </dgm:t>
    </dgm:pt>
    <dgm:pt modelId="{955CE138-99DD-43BC-9FED-7CF7448A494D}" type="parTrans" cxnId="{E5CB38BA-05E3-4620-9489-69455474152F}">
      <dgm:prSet/>
      <dgm:spPr/>
      <dgm:t>
        <a:bodyPr/>
        <a:lstStyle/>
        <a:p>
          <a:endParaRPr lang="en-US"/>
        </a:p>
      </dgm:t>
    </dgm:pt>
    <dgm:pt modelId="{F0B6B33A-0316-4F94-A99B-A123087ABB4A}" type="sibTrans" cxnId="{E5CB38BA-05E3-4620-9489-69455474152F}">
      <dgm:prSet/>
      <dgm:spPr/>
      <dgm:t>
        <a:bodyPr/>
        <a:lstStyle/>
        <a:p>
          <a:endParaRPr lang="en-US"/>
        </a:p>
      </dgm:t>
    </dgm:pt>
    <dgm:pt modelId="{8F4CC4A8-CA1B-41F3-BC4F-EFE9E586FD9C}">
      <dgm:prSet/>
      <dgm:spPr/>
      <dgm:t>
        <a:bodyPr/>
        <a:lstStyle/>
        <a:p>
          <a:r>
            <a:rPr lang="sk-SK"/>
            <a:t>Oddeľ opis správania od jeho interpretácie</a:t>
          </a:r>
          <a:endParaRPr lang="en-US"/>
        </a:p>
      </dgm:t>
    </dgm:pt>
    <dgm:pt modelId="{A4C63897-E183-49BE-9753-0F70BB4C86B5}" type="parTrans" cxnId="{F6791133-EA59-47C3-8BB8-5E686B55EBE5}">
      <dgm:prSet/>
      <dgm:spPr/>
      <dgm:t>
        <a:bodyPr/>
        <a:lstStyle/>
        <a:p>
          <a:endParaRPr lang="en-US"/>
        </a:p>
      </dgm:t>
    </dgm:pt>
    <dgm:pt modelId="{9153831C-2E80-4C98-92A5-D270AC56CD66}" type="sibTrans" cxnId="{F6791133-EA59-47C3-8BB8-5E686B55EBE5}">
      <dgm:prSet/>
      <dgm:spPr/>
      <dgm:t>
        <a:bodyPr/>
        <a:lstStyle/>
        <a:p>
          <a:endParaRPr lang="en-US"/>
        </a:p>
      </dgm:t>
    </dgm:pt>
    <dgm:pt modelId="{2903F916-39C1-49B9-9F79-6CAA0A0CB287}">
      <dgm:prSet/>
      <dgm:spPr/>
      <dgm:t>
        <a:bodyPr/>
        <a:lstStyle/>
        <a:p>
          <a:r>
            <a:rPr lang="sk-SK"/>
            <a:t>Miesto, kde sa stretávame, ako sa oslovujeme, jazyk aký používame... sú tiež dôležité.</a:t>
          </a:r>
          <a:endParaRPr lang="en-US"/>
        </a:p>
      </dgm:t>
    </dgm:pt>
    <dgm:pt modelId="{A32B5F34-D1B3-4536-B2CB-AD6EFE599724}" type="parTrans" cxnId="{0BB793E3-4375-4D8F-8961-AC764DAE038D}">
      <dgm:prSet/>
      <dgm:spPr/>
      <dgm:t>
        <a:bodyPr/>
        <a:lstStyle/>
        <a:p>
          <a:endParaRPr lang="en-US"/>
        </a:p>
      </dgm:t>
    </dgm:pt>
    <dgm:pt modelId="{89831E6E-EFCD-440F-B2C8-8540A9FF7059}" type="sibTrans" cxnId="{0BB793E3-4375-4D8F-8961-AC764DAE038D}">
      <dgm:prSet/>
      <dgm:spPr/>
      <dgm:t>
        <a:bodyPr/>
        <a:lstStyle/>
        <a:p>
          <a:endParaRPr lang="en-US"/>
        </a:p>
      </dgm:t>
    </dgm:pt>
    <dgm:pt modelId="{5B95CB07-674C-4DF3-9938-C51980B478B1}">
      <dgm:prSet/>
      <dgm:spPr/>
      <dgm:t>
        <a:bodyPr/>
        <a:lstStyle/>
        <a:p>
          <a:r>
            <a:rPr lang="sk-SK"/>
            <a:t>Pravidlo troch viet</a:t>
          </a:r>
          <a:endParaRPr lang="en-US"/>
        </a:p>
      </dgm:t>
    </dgm:pt>
    <dgm:pt modelId="{5F915B90-4B2D-4600-964B-4BFD285DAB1B}" type="parTrans" cxnId="{7F900449-5DB8-4329-97CD-8FB3D76835EE}">
      <dgm:prSet/>
      <dgm:spPr/>
      <dgm:t>
        <a:bodyPr/>
        <a:lstStyle/>
        <a:p>
          <a:endParaRPr lang="en-US"/>
        </a:p>
      </dgm:t>
    </dgm:pt>
    <dgm:pt modelId="{98DF6A06-4231-4A9A-9238-13022B62AC8A}" type="sibTrans" cxnId="{7F900449-5DB8-4329-97CD-8FB3D76835EE}">
      <dgm:prSet/>
      <dgm:spPr/>
      <dgm:t>
        <a:bodyPr/>
        <a:lstStyle/>
        <a:p>
          <a:endParaRPr lang="en-US"/>
        </a:p>
      </dgm:t>
    </dgm:pt>
    <dgm:pt modelId="{570F1720-D16B-4940-AB87-BDAA89AA51FC}" type="pres">
      <dgm:prSet presAssocID="{7C475DAB-5E50-41FC-82E6-6FD3DDEAB94D}" presName="diagram" presStyleCnt="0">
        <dgm:presLayoutVars>
          <dgm:dir/>
          <dgm:resizeHandles val="exact"/>
        </dgm:presLayoutVars>
      </dgm:prSet>
      <dgm:spPr/>
    </dgm:pt>
    <dgm:pt modelId="{B2233FBC-1D4E-4BCF-BE5D-3719DD06C0A3}" type="pres">
      <dgm:prSet presAssocID="{A5DC617E-28BA-480E-962E-B78FA9D2776B}" presName="node" presStyleLbl="node1" presStyleIdx="0" presStyleCnt="6">
        <dgm:presLayoutVars>
          <dgm:bulletEnabled val="1"/>
        </dgm:presLayoutVars>
      </dgm:prSet>
      <dgm:spPr/>
    </dgm:pt>
    <dgm:pt modelId="{56A651D7-AE4E-4910-8968-705A2B9C481B}" type="pres">
      <dgm:prSet presAssocID="{75AA2DC8-B072-4E66-A4E9-3F71B7A40B1F}" presName="sibTrans" presStyleCnt="0"/>
      <dgm:spPr/>
    </dgm:pt>
    <dgm:pt modelId="{CC23B690-47A3-4434-BF13-1E0FA59342AF}" type="pres">
      <dgm:prSet presAssocID="{CA6138CE-E25C-471C-9AC4-E05910CC28BB}" presName="node" presStyleLbl="node1" presStyleIdx="1" presStyleCnt="6">
        <dgm:presLayoutVars>
          <dgm:bulletEnabled val="1"/>
        </dgm:presLayoutVars>
      </dgm:prSet>
      <dgm:spPr/>
    </dgm:pt>
    <dgm:pt modelId="{25CC42E0-642B-498A-ABDF-196364F685D4}" type="pres">
      <dgm:prSet presAssocID="{0FAB6889-CBA8-4BCD-AA0D-C3066AAF654A}" presName="sibTrans" presStyleCnt="0"/>
      <dgm:spPr/>
    </dgm:pt>
    <dgm:pt modelId="{067830DC-9A27-4FAC-A2D9-7930D5FA0322}" type="pres">
      <dgm:prSet presAssocID="{6A24A4CA-4E7C-41B8-97F3-10CA98A6DDCB}" presName="node" presStyleLbl="node1" presStyleIdx="2" presStyleCnt="6">
        <dgm:presLayoutVars>
          <dgm:bulletEnabled val="1"/>
        </dgm:presLayoutVars>
      </dgm:prSet>
      <dgm:spPr/>
    </dgm:pt>
    <dgm:pt modelId="{A92DA97E-544B-4F76-9C1A-EA1B76E312E9}" type="pres">
      <dgm:prSet presAssocID="{F0B6B33A-0316-4F94-A99B-A123087ABB4A}" presName="sibTrans" presStyleCnt="0"/>
      <dgm:spPr/>
    </dgm:pt>
    <dgm:pt modelId="{7FE71B0D-3C4B-4BC7-88A2-8D37179BF3AE}" type="pres">
      <dgm:prSet presAssocID="{8F4CC4A8-CA1B-41F3-BC4F-EFE9E586FD9C}" presName="node" presStyleLbl="node1" presStyleIdx="3" presStyleCnt="6">
        <dgm:presLayoutVars>
          <dgm:bulletEnabled val="1"/>
        </dgm:presLayoutVars>
      </dgm:prSet>
      <dgm:spPr/>
    </dgm:pt>
    <dgm:pt modelId="{70994937-0CC1-414D-9B72-110ACD91C9D9}" type="pres">
      <dgm:prSet presAssocID="{9153831C-2E80-4C98-92A5-D270AC56CD66}" presName="sibTrans" presStyleCnt="0"/>
      <dgm:spPr/>
    </dgm:pt>
    <dgm:pt modelId="{1695E22B-3FB3-4CCB-9131-7095FB3D09D8}" type="pres">
      <dgm:prSet presAssocID="{2903F916-39C1-49B9-9F79-6CAA0A0CB287}" presName="node" presStyleLbl="node1" presStyleIdx="4" presStyleCnt="6">
        <dgm:presLayoutVars>
          <dgm:bulletEnabled val="1"/>
        </dgm:presLayoutVars>
      </dgm:prSet>
      <dgm:spPr/>
    </dgm:pt>
    <dgm:pt modelId="{4A8B1006-F089-44BB-84B8-3DBFC53EAEB7}" type="pres">
      <dgm:prSet presAssocID="{89831E6E-EFCD-440F-B2C8-8540A9FF7059}" presName="sibTrans" presStyleCnt="0"/>
      <dgm:spPr/>
    </dgm:pt>
    <dgm:pt modelId="{FC56ACCF-159E-4477-9610-80D7189039DB}" type="pres">
      <dgm:prSet presAssocID="{5B95CB07-674C-4DF3-9938-C51980B478B1}" presName="node" presStyleLbl="node1" presStyleIdx="5" presStyleCnt="6">
        <dgm:presLayoutVars>
          <dgm:bulletEnabled val="1"/>
        </dgm:presLayoutVars>
      </dgm:prSet>
      <dgm:spPr/>
    </dgm:pt>
  </dgm:ptLst>
  <dgm:cxnLst>
    <dgm:cxn modelId="{588D571E-D96C-42FF-B3C2-77F3023F529C}" type="presOf" srcId="{7C475DAB-5E50-41FC-82E6-6FD3DDEAB94D}" destId="{570F1720-D16B-4940-AB87-BDAA89AA51FC}" srcOrd="0" destOrd="0" presId="urn:microsoft.com/office/officeart/2005/8/layout/default"/>
    <dgm:cxn modelId="{A6538732-8C65-4DE0-8961-F2698355CBE4}" type="presOf" srcId="{CA6138CE-E25C-471C-9AC4-E05910CC28BB}" destId="{CC23B690-47A3-4434-BF13-1E0FA59342AF}" srcOrd="0" destOrd="0" presId="urn:microsoft.com/office/officeart/2005/8/layout/default"/>
    <dgm:cxn modelId="{F6791133-EA59-47C3-8BB8-5E686B55EBE5}" srcId="{7C475DAB-5E50-41FC-82E6-6FD3DDEAB94D}" destId="{8F4CC4A8-CA1B-41F3-BC4F-EFE9E586FD9C}" srcOrd="3" destOrd="0" parTransId="{A4C63897-E183-49BE-9753-0F70BB4C86B5}" sibTransId="{9153831C-2E80-4C98-92A5-D270AC56CD66}"/>
    <dgm:cxn modelId="{96D74C34-671B-4754-8C7A-F5692D593E2A}" type="presOf" srcId="{8F4CC4A8-CA1B-41F3-BC4F-EFE9E586FD9C}" destId="{7FE71B0D-3C4B-4BC7-88A2-8D37179BF3AE}" srcOrd="0" destOrd="0" presId="urn:microsoft.com/office/officeart/2005/8/layout/default"/>
    <dgm:cxn modelId="{7F900449-5DB8-4329-97CD-8FB3D76835EE}" srcId="{7C475DAB-5E50-41FC-82E6-6FD3DDEAB94D}" destId="{5B95CB07-674C-4DF3-9938-C51980B478B1}" srcOrd="5" destOrd="0" parTransId="{5F915B90-4B2D-4600-964B-4BFD285DAB1B}" sibTransId="{98DF6A06-4231-4A9A-9238-13022B62AC8A}"/>
    <dgm:cxn modelId="{F530D66A-BF38-4184-8C61-CE8DA91CEB98}" type="presOf" srcId="{5B95CB07-674C-4DF3-9938-C51980B478B1}" destId="{FC56ACCF-159E-4477-9610-80D7189039DB}" srcOrd="0" destOrd="0" presId="urn:microsoft.com/office/officeart/2005/8/layout/default"/>
    <dgm:cxn modelId="{924E358B-EBE0-4EB3-B76E-254CBEC6A23C}" type="presOf" srcId="{A5DC617E-28BA-480E-962E-B78FA9D2776B}" destId="{B2233FBC-1D4E-4BCF-BE5D-3719DD06C0A3}" srcOrd="0" destOrd="0" presId="urn:microsoft.com/office/officeart/2005/8/layout/default"/>
    <dgm:cxn modelId="{E5CB38BA-05E3-4620-9489-69455474152F}" srcId="{7C475DAB-5E50-41FC-82E6-6FD3DDEAB94D}" destId="{6A24A4CA-4E7C-41B8-97F3-10CA98A6DDCB}" srcOrd="2" destOrd="0" parTransId="{955CE138-99DD-43BC-9FED-7CF7448A494D}" sibTransId="{F0B6B33A-0316-4F94-A99B-A123087ABB4A}"/>
    <dgm:cxn modelId="{38E5B9CB-51D3-4064-B0AD-3C8A35310496}" srcId="{7C475DAB-5E50-41FC-82E6-6FD3DDEAB94D}" destId="{CA6138CE-E25C-471C-9AC4-E05910CC28BB}" srcOrd="1" destOrd="0" parTransId="{15ECCFCE-66FD-4C15-B398-EEF961DE28EB}" sibTransId="{0FAB6889-CBA8-4BCD-AA0D-C3066AAF654A}"/>
    <dgm:cxn modelId="{0BB793E3-4375-4D8F-8961-AC764DAE038D}" srcId="{7C475DAB-5E50-41FC-82E6-6FD3DDEAB94D}" destId="{2903F916-39C1-49B9-9F79-6CAA0A0CB287}" srcOrd="4" destOrd="0" parTransId="{A32B5F34-D1B3-4536-B2CB-AD6EFE599724}" sibTransId="{89831E6E-EFCD-440F-B2C8-8540A9FF7059}"/>
    <dgm:cxn modelId="{651849EC-6F82-46D5-BF84-B25C67F68D8F}" srcId="{7C475DAB-5E50-41FC-82E6-6FD3DDEAB94D}" destId="{A5DC617E-28BA-480E-962E-B78FA9D2776B}" srcOrd="0" destOrd="0" parTransId="{CBE003D2-6724-47DD-AA74-7667E4832717}" sibTransId="{75AA2DC8-B072-4E66-A4E9-3F71B7A40B1F}"/>
    <dgm:cxn modelId="{EA95ABF5-D614-48F7-92C4-EF519F44C1D7}" type="presOf" srcId="{2903F916-39C1-49B9-9F79-6CAA0A0CB287}" destId="{1695E22B-3FB3-4CCB-9131-7095FB3D09D8}" srcOrd="0" destOrd="0" presId="urn:microsoft.com/office/officeart/2005/8/layout/default"/>
    <dgm:cxn modelId="{9C9374FB-1D82-4E8E-B2D0-350E1E6B2D7F}" type="presOf" srcId="{6A24A4CA-4E7C-41B8-97F3-10CA98A6DDCB}" destId="{067830DC-9A27-4FAC-A2D9-7930D5FA0322}" srcOrd="0" destOrd="0" presId="urn:microsoft.com/office/officeart/2005/8/layout/default"/>
    <dgm:cxn modelId="{5D292690-236C-406C-A9E0-75198A4DDDD7}" type="presParOf" srcId="{570F1720-D16B-4940-AB87-BDAA89AA51FC}" destId="{B2233FBC-1D4E-4BCF-BE5D-3719DD06C0A3}" srcOrd="0" destOrd="0" presId="urn:microsoft.com/office/officeart/2005/8/layout/default"/>
    <dgm:cxn modelId="{3D3922D0-33A8-4C89-BE61-474BC2424E33}" type="presParOf" srcId="{570F1720-D16B-4940-AB87-BDAA89AA51FC}" destId="{56A651D7-AE4E-4910-8968-705A2B9C481B}" srcOrd="1" destOrd="0" presId="urn:microsoft.com/office/officeart/2005/8/layout/default"/>
    <dgm:cxn modelId="{F13AEDDF-10B4-499D-9FC3-4740DF218097}" type="presParOf" srcId="{570F1720-D16B-4940-AB87-BDAA89AA51FC}" destId="{CC23B690-47A3-4434-BF13-1E0FA59342AF}" srcOrd="2" destOrd="0" presId="urn:microsoft.com/office/officeart/2005/8/layout/default"/>
    <dgm:cxn modelId="{F9EAD509-485E-45DD-9B84-3AD3EEE84E9D}" type="presParOf" srcId="{570F1720-D16B-4940-AB87-BDAA89AA51FC}" destId="{25CC42E0-642B-498A-ABDF-196364F685D4}" srcOrd="3" destOrd="0" presId="urn:microsoft.com/office/officeart/2005/8/layout/default"/>
    <dgm:cxn modelId="{00507FCA-4437-47F0-A911-3E553BAC27C5}" type="presParOf" srcId="{570F1720-D16B-4940-AB87-BDAA89AA51FC}" destId="{067830DC-9A27-4FAC-A2D9-7930D5FA0322}" srcOrd="4" destOrd="0" presId="urn:microsoft.com/office/officeart/2005/8/layout/default"/>
    <dgm:cxn modelId="{B4E9E187-F099-4437-8363-1BC0C8137E44}" type="presParOf" srcId="{570F1720-D16B-4940-AB87-BDAA89AA51FC}" destId="{A92DA97E-544B-4F76-9C1A-EA1B76E312E9}" srcOrd="5" destOrd="0" presId="urn:microsoft.com/office/officeart/2005/8/layout/default"/>
    <dgm:cxn modelId="{CA6C503E-7F93-4961-B0E8-0D93FAAB400E}" type="presParOf" srcId="{570F1720-D16B-4940-AB87-BDAA89AA51FC}" destId="{7FE71B0D-3C4B-4BC7-88A2-8D37179BF3AE}" srcOrd="6" destOrd="0" presId="urn:microsoft.com/office/officeart/2005/8/layout/default"/>
    <dgm:cxn modelId="{F5F6F3C4-B5CA-4C24-875D-BBB0F50FC93A}" type="presParOf" srcId="{570F1720-D16B-4940-AB87-BDAA89AA51FC}" destId="{70994937-0CC1-414D-9B72-110ACD91C9D9}" srcOrd="7" destOrd="0" presId="urn:microsoft.com/office/officeart/2005/8/layout/default"/>
    <dgm:cxn modelId="{411898DC-61C7-408B-B4EF-A9B0C746F6A1}" type="presParOf" srcId="{570F1720-D16B-4940-AB87-BDAA89AA51FC}" destId="{1695E22B-3FB3-4CCB-9131-7095FB3D09D8}" srcOrd="8" destOrd="0" presId="urn:microsoft.com/office/officeart/2005/8/layout/default"/>
    <dgm:cxn modelId="{C2834B56-88E3-4015-96EA-1DBE8D7FA47F}" type="presParOf" srcId="{570F1720-D16B-4940-AB87-BDAA89AA51FC}" destId="{4A8B1006-F089-44BB-84B8-3DBFC53EAEB7}" srcOrd="9" destOrd="0" presId="urn:microsoft.com/office/officeart/2005/8/layout/default"/>
    <dgm:cxn modelId="{D0C7802F-C44A-4778-9D4C-EA6DAB0FCEAC}" type="presParOf" srcId="{570F1720-D16B-4940-AB87-BDAA89AA51FC}" destId="{FC56ACCF-159E-4477-9610-80D7189039D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33FBC-1D4E-4BCF-BE5D-3719DD06C0A3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500" kern="1200" dirty="0"/>
            <a:t>Pravidelne posielaj dobré/ pozitívne správy domov rodičom</a:t>
          </a:r>
          <a:endParaRPr lang="en-US" sz="2500" kern="1200" dirty="0"/>
        </a:p>
      </dsp:txBody>
      <dsp:txXfrm>
        <a:off x="0" y="39687"/>
        <a:ext cx="3286125" cy="1971675"/>
      </dsp:txXfrm>
    </dsp:sp>
    <dsp:sp modelId="{CC23B690-47A3-4434-BF13-1E0FA59342AF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500" kern="1200"/>
            <a:t>Pomenuj silné stránky dieťaťa, nie len jeho ťažkosti</a:t>
          </a:r>
          <a:endParaRPr lang="en-US" sz="2500" kern="1200"/>
        </a:p>
      </dsp:txBody>
      <dsp:txXfrm>
        <a:off x="3614737" y="39687"/>
        <a:ext cx="3286125" cy="1971675"/>
      </dsp:txXfrm>
    </dsp:sp>
    <dsp:sp modelId="{067830DC-9A27-4FAC-A2D9-7930D5FA032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500" kern="1200"/>
            <a:t>Opýtaj sa rodičov, čo im funguje doma, snaž sa to využiť aj v škole</a:t>
          </a:r>
          <a:endParaRPr lang="en-US" sz="2500" kern="1200"/>
        </a:p>
      </dsp:txBody>
      <dsp:txXfrm>
        <a:off x="7229475" y="39687"/>
        <a:ext cx="3286125" cy="1971675"/>
      </dsp:txXfrm>
    </dsp:sp>
    <dsp:sp modelId="{7FE71B0D-3C4B-4BC7-88A2-8D37179BF3AE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500" kern="1200"/>
            <a:t>Oddeľ opis správania od jeho interpretácie</a:t>
          </a:r>
          <a:endParaRPr lang="en-US" sz="2500" kern="1200"/>
        </a:p>
      </dsp:txBody>
      <dsp:txXfrm>
        <a:off x="0" y="2339975"/>
        <a:ext cx="3286125" cy="1971675"/>
      </dsp:txXfrm>
    </dsp:sp>
    <dsp:sp modelId="{1695E22B-3FB3-4CCB-9131-7095FB3D09D8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500" kern="1200"/>
            <a:t>Miesto, kde sa stretávame, ako sa oslovujeme, jazyk aký používame... sú tiež dôležité.</a:t>
          </a:r>
          <a:endParaRPr lang="en-US" sz="2500" kern="1200"/>
        </a:p>
      </dsp:txBody>
      <dsp:txXfrm>
        <a:off x="3614737" y="2339975"/>
        <a:ext cx="3286125" cy="1971675"/>
      </dsp:txXfrm>
    </dsp:sp>
    <dsp:sp modelId="{FC56ACCF-159E-4477-9610-80D7189039DB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500" kern="1200"/>
            <a:t>Pravidlo troch viet</a:t>
          </a:r>
          <a:endParaRPr lang="en-US" sz="2500" kern="1200"/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5EE58-0DF6-06B3-17A7-11EE87CD3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F20C9F-6411-E2F2-0F48-C176C4BB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FACEF16-233D-96EF-012F-327B317E5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51DB520-CD94-59F3-6440-A9F48C00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A9A4EC-7696-35D1-CDBA-7FF62B22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32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BC302-465A-7AC1-CFFE-C2C8EF32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6BF713E-BF44-E34F-E97D-DBE0363E9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F6DC221-974E-E1FB-47DB-22A902FAB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6846F7C-6AC8-B712-BEB3-8E645710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A93424D-BE80-760E-E6C6-09A0AA16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834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8891FEB-2684-BEA2-6372-CE1C09103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F618F72-5734-4C73-6238-744A60C17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6B08DC0-560C-F139-24C3-877D90B6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28C3C48-7D1E-5817-77E4-F6A404051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C9A640C-C6E1-F511-50A9-E1ABDF27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024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25336-30F3-4349-EC63-3F438F30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F759F6-564D-85A1-CEAA-0546EF677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7182DC9-9A22-3327-2AFA-D461827F4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9DFE8A8-8C1E-4552-1484-22CA0832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062399C-B2A2-F88D-8AED-54DB5207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959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9973-AD22-6992-27A2-F86B4DF3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EDE5BA-E248-C95A-32C8-E17044CD6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308E709-8915-6E17-92D8-A0053BB1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B2AB7CA-7683-D1D6-38DB-15A73021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655FB60-00EF-8A4D-67C5-05A74E01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40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ABE17-B831-BBA2-432D-8E6DE6F0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9CA862-78E9-316C-C6B7-4FDEC03D9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713CA81-3990-B99C-4AF0-CDECA5C51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3A06F17-847E-B9C6-5639-1DFFEB94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92AF454-07A3-B566-2097-9B4249A5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C662A27-E239-9695-ED01-1D5C4B5C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870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2D6D-3F4E-31DE-E5D9-3DFCA43C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027A01-A2BE-37B1-6A8F-FD0E7E373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AB82DAB-3333-F79D-47AD-8A383265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DC5414F-F051-F3AE-8970-8539A56D4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08AA4C3-B379-4E5B-46E1-7EB89919F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91DD35EA-6CCC-08ED-0463-A122DB1C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4A4E214-CDAE-B823-6C3C-A4AE09CF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0A22D20-357D-1447-E665-2095ACD9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755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EDD241-D280-8FF2-3B10-1FBD4910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231483E-12A6-61F4-1DF2-5D7814C7C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E076DCB-7B7F-67F1-C206-4510244B9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FD78314-20E0-2BE3-20C0-CD507D82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729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B982303-3F3A-3D7E-4D8E-9FBBD8CB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E8F1A0A-2351-B9DA-EC85-2B6ACEC9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87FFB64-CBF3-6EC1-B685-9372FE19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196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A05B8-AB6C-69E5-0E11-6CA557B2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45466A-3FB3-B0B9-C17F-2071FEC0A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DCFB38-56B5-2812-E17F-70A41F141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C989F11-10B5-53B1-9774-26B28B6B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AB8D448-4496-60D1-5554-6D55729C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864904A-4310-C376-033B-79BAA2C8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5556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3C596-D8E6-CACB-D535-BB1EA4F0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E06D8D8-5531-2082-EB62-6E4105831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4C7C4A-A167-A77C-9629-7BE7C8493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0B63774-B1D6-A390-0652-9F0BE2FD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295316B-22C2-F917-6DC3-5866281C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99A9115-175B-CEF6-87D9-87F16593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114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859016F-2901-7799-B7F5-28053C175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A18B0B-6B8F-B972-8510-64E77ED39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EF42CD-C0C9-E837-0AC2-D1FEEA7A9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A91C4-ADD4-4083-B6BD-4E1A1C28FBD9}" type="datetimeFigureOut">
              <a:rPr lang="sk-SK" smtClean="0"/>
              <a:t>9. 9. 2023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DAC93EC-3DF0-D4C2-FB00-E6636884C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798F8D2-63EE-24C9-6E3E-3BB53B5CC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1BDF8-B7B2-46D5-9877-2962D98B2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267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F117A6-2321-5B8F-7099-F67BB6A79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141711"/>
            <a:ext cx="4735484" cy="3474364"/>
          </a:xfrm>
        </p:spPr>
        <p:txBody>
          <a:bodyPr anchor="t">
            <a:normAutofit/>
          </a:bodyPr>
          <a:lstStyle/>
          <a:p>
            <a:pPr algn="l"/>
            <a:r>
              <a:rPr lang="sk-SK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</a:t>
            </a:r>
            <a:r>
              <a:rPr lang="sk-S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sk-S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k-S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sk-S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sk-SK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carers</a:t>
            </a:r>
            <a:r>
              <a:rPr lang="sk-S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sk-SK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osobný prínos a typy pre prax</a:t>
            </a:r>
            <a:endParaRPr lang="sk-SK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9381DD-684D-53E5-2C05-C21B044D7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616075"/>
            <a:ext cx="4735484" cy="1256690"/>
          </a:xfrm>
        </p:spPr>
        <p:txBody>
          <a:bodyPr anchor="b">
            <a:normAutofit/>
          </a:bodyPr>
          <a:lstStyle/>
          <a:p>
            <a:pPr algn="l"/>
            <a:r>
              <a:rPr lang="sk-SK" sz="1800" dirty="0"/>
              <a:t>Margareta Schabjuková, ZŠ Narnia, BB</a:t>
            </a:r>
          </a:p>
          <a:p>
            <a:pPr algn="l"/>
            <a:r>
              <a:rPr lang="sk-SK" sz="1800" dirty="0"/>
              <a:t>28.08.2023- 02.09.2023, </a:t>
            </a:r>
            <a:r>
              <a:rPr lang="sk-SK" sz="1800" dirty="0" err="1"/>
              <a:t>Alghero</a:t>
            </a:r>
            <a:r>
              <a:rPr lang="sk-SK" sz="1800" dirty="0"/>
              <a:t>, Sardínia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B3DB15EB-407E-BD10-0E2A-258CC6E7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8" r="-1" b="-1"/>
          <a:stretch/>
        </p:blipFill>
        <p:spPr>
          <a:xfrm>
            <a:off x="6977149" y="10"/>
            <a:ext cx="5214850" cy="3428986"/>
          </a:xfrm>
          <a:prstGeom prst="rect">
            <a:avLst/>
          </a:prstGeom>
        </p:spPr>
      </p:pic>
      <p:pic>
        <p:nvPicPr>
          <p:cNvPr id="6" name="Obrázok 5" descr="Obrázok, na ktorom je ľudská tvár, osoba, exteriér, ošatenie&#10;&#10;Automaticky generovaný popis">
            <a:extLst>
              <a:ext uri="{FF2B5EF4-FFF2-40B4-BE49-F238E27FC236}">
                <a16:creationId xmlns:a16="http://schemas.microsoft.com/office/drawing/2014/main" id="{620E37BA-DB01-427A-42D9-3A86EA090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2" r="-1" b="-1"/>
          <a:stretch/>
        </p:blipFill>
        <p:spPr>
          <a:xfrm>
            <a:off x="6977149" y="3428996"/>
            <a:ext cx="5214850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 najlepšie, čo môžete zažiť a vidieť počas dovolenky na Sardínii |  Cestovná agentúra IDEM">
            <a:extLst>
              <a:ext uri="{FF2B5EF4-FFF2-40B4-BE49-F238E27FC236}">
                <a16:creationId xmlns:a16="http://schemas.microsoft.com/office/drawing/2014/main" id="{C7616F00-1C0C-132E-E536-7F1D3C6641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6"/>
          <a:stretch/>
        </p:blipFill>
        <p:spPr bwMode="auto">
          <a:xfrm>
            <a:off x="-3048" y="-28438"/>
            <a:ext cx="9709755" cy="68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A36639-EEBA-BE29-FF67-2A8D9F53A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3699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 err="1"/>
              <a:t>Splnený</a:t>
            </a:r>
            <a:r>
              <a:rPr lang="en-US" sz="4800" b="1" dirty="0"/>
              <a:t> </a:t>
            </a:r>
            <a:r>
              <a:rPr lang="en-US" sz="4800" b="1" dirty="0" err="1"/>
              <a:t>sen.</a:t>
            </a:r>
            <a:r>
              <a:rPr lang="en-US" sz="4800" b="1" dirty="0"/>
              <a:t>..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45DDE87-BFC9-101F-7759-AD913D970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0" y="1927274"/>
            <a:ext cx="4572000" cy="477598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b="1" dirty="0" err="1">
                <a:effectLst/>
              </a:rPr>
              <a:t>Efektívna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komunikácia</a:t>
            </a:r>
            <a:r>
              <a:rPr lang="en-US" b="1" dirty="0">
                <a:effectLst/>
              </a:rPr>
              <a:t> s </a:t>
            </a:r>
            <a:r>
              <a:rPr lang="sk-SK" b="1" dirty="0">
                <a:effectLst/>
              </a:rPr>
              <a:t>  </a:t>
            </a:r>
          </a:p>
          <a:p>
            <a:pPr marL="0" indent="0">
              <a:buNone/>
            </a:pPr>
            <a:r>
              <a:rPr lang="sk-SK" b="1" dirty="0"/>
              <a:t>   </a:t>
            </a:r>
            <a:r>
              <a:rPr lang="en-US" b="1" dirty="0" err="1">
                <a:effectLst/>
              </a:rPr>
              <a:t>rodičmi</a:t>
            </a:r>
            <a:r>
              <a:rPr lang="en-US" dirty="0">
                <a:effectLst/>
              </a:rPr>
              <a:t>: </a:t>
            </a:r>
          </a:p>
          <a:p>
            <a:r>
              <a:rPr lang="en-US" sz="2400" dirty="0" err="1">
                <a:effectLst/>
              </a:rPr>
              <a:t>efektívne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jazykové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zručnosti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riešenie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konfliktov</a:t>
            </a:r>
            <a:r>
              <a:rPr lang="en-US" sz="2400" dirty="0">
                <a:effectLst/>
              </a:rPr>
              <a:t>,</a:t>
            </a:r>
          </a:p>
          <a:p>
            <a:r>
              <a:rPr lang="en-US" sz="2400" dirty="0" err="1">
                <a:effectLst/>
              </a:rPr>
              <a:t>stratégie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na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deeskaláciu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konfliktov</a:t>
            </a:r>
            <a:r>
              <a:rPr lang="en-US" sz="2400" dirty="0">
                <a:effectLst/>
              </a:rPr>
              <a:t>, </a:t>
            </a:r>
          </a:p>
          <a:p>
            <a:r>
              <a:rPr lang="en-US" sz="2400" dirty="0" err="1">
                <a:effectLst/>
              </a:rPr>
              <a:t>techniky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zvládania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konfliktov</a:t>
            </a:r>
            <a:r>
              <a:rPr lang="en-US" sz="2400" dirty="0">
                <a:effectLst/>
              </a:rPr>
              <a:t>. </a:t>
            </a:r>
          </a:p>
          <a:p>
            <a:pPr marL="0" indent="0">
              <a:buNone/>
            </a:pPr>
            <a:r>
              <a:rPr lang="en-US" sz="2400" dirty="0"/>
              <a:t>+ </a:t>
            </a:r>
            <a:r>
              <a:rPr lang="en-US" sz="2400" dirty="0" err="1"/>
              <a:t>zručnosť</a:t>
            </a:r>
            <a:r>
              <a:rPr lang="en-US" sz="2400" dirty="0"/>
              <a:t> </a:t>
            </a:r>
            <a:r>
              <a:rPr lang="en-US" sz="2400" dirty="0" err="1"/>
              <a:t>komunikovať</a:t>
            </a:r>
            <a:r>
              <a:rPr lang="en-US" sz="2400" dirty="0"/>
              <a:t> v AJ</a:t>
            </a:r>
          </a:p>
          <a:p>
            <a:pPr marL="0" indent="0">
              <a:buNone/>
            </a:pPr>
            <a:r>
              <a:rPr lang="en-US" sz="2400" dirty="0"/>
              <a:t>+</a:t>
            </a:r>
            <a:r>
              <a:rPr lang="en-US" sz="2400" dirty="0" err="1"/>
              <a:t>sieťovanie</a:t>
            </a:r>
            <a:r>
              <a:rPr lang="en-US" sz="2400" dirty="0"/>
              <a:t> s </a:t>
            </a:r>
            <a:r>
              <a:rPr lang="en-US" sz="2400" dirty="0" err="1"/>
              <a:t>inými</a:t>
            </a:r>
            <a:r>
              <a:rPr lang="en-US" sz="2400" dirty="0"/>
              <a:t> </a:t>
            </a:r>
            <a:r>
              <a:rPr lang="en-US" sz="2400" dirty="0" err="1"/>
              <a:t>školami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78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AD760-0065-6358-1B72-F8FECE72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196949"/>
            <a:ext cx="6016477" cy="1280160"/>
          </a:xfrm>
        </p:spPr>
        <p:txBody>
          <a:bodyPr anchor="b">
            <a:noAutofit/>
          </a:bodyPr>
          <a:lstStyle/>
          <a:p>
            <a:r>
              <a:rPr lang="sk-SK" sz="4800" b="1" dirty="0"/>
              <a:t>Efektívna komunikácia: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513BD1-204E-D448-5FC9-10B179BEC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1688123"/>
            <a:ext cx="5479719" cy="4972928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sz="2400" dirty="0"/>
              <a:t>Prostredníctvom  efektívnej komunikácie s rodičmi vytvárame partnerstvo podporujúce vzdelávanie žiaka. </a:t>
            </a:r>
          </a:p>
          <a:p>
            <a:r>
              <a:rPr lang="sk-SK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Zapojenie rodičov do vzdelávania prináša výhody ako je  zvýšená motivácia k učeniu, lepšie správanie, pozitívnejší prístup k domácim úlohám a škole vo všeobecnosti. </a:t>
            </a:r>
          </a:p>
          <a:p>
            <a:endParaRPr lang="sk-SK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sk-SK" sz="2400" dirty="0">
                <a:ea typeface="Calibri" panose="020F0502020204030204" pitchFamily="34" charset="0"/>
                <a:cs typeface="Times New Roman" panose="02020603050405020304" pitchFamily="18" charset="0"/>
              </a:rPr>
              <a:t>Efektívna</a:t>
            </a:r>
            <a:r>
              <a:rPr lang="sk-SK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komunikácia </a:t>
            </a:r>
            <a:r>
              <a:rPr lang="sk-SK" sz="2400" dirty="0">
                <a:ea typeface="Calibri" panose="020F0502020204030204" pitchFamily="34" charset="0"/>
                <a:cs typeface="Times New Roman" panose="02020603050405020304" pitchFamily="18" charset="0"/>
              </a:rPr>
              <a:t>pomáha </a:t>
            </a:r>
            <a:r>
              <a:rPr lang="sk-SK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budovaniu komunity medzi domovom a školou.</a:t>
            </a:r>
          </a:p>
          <a:p>
            <a:endParaRPr lang="sk-SK" sz="2000" dirty="0"/>
          </a:p>
        </p:txBody>
      </p:sp>
      <p:pic>
        <p:nvPicPr>
          <p:cNvPr id="5" name="Picture 4" descr="Veľa otáznikov na čiernom pozadí">
            <a:extLst>
              <a:ext uri="{FF2B5EF4-FFF2-40B4-BE49-F238E27FC236}">
                <a16:creationId xmlns:a16="http://schemas.microsoft.com/office/drawing/2014/main" id="{C8F6E7F9-392C-DD88-9C98-CC8E310B6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26" r="2" b="2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789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6389F-C68A-1E41-4638-B5982B2B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5326D7-60E5-A01B-3833-B2631D850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 b="1">
                <a:solidFill>
                  <a:srgbClr val="FFFFFF"/>
                </a:solidFill>
              </a:rPr>
              <a:t>Typy pri komunikácii s rodičmi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39158918-2CA2-750D-86BF-901779CDFA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6176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552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ázok 14" descr="Obrázok, na ktorom je exteriér, nebo, príroda, voda&#10;&#10;Automaticky generovaný popis">
            <a:extLst>
              <a:ext uri="{FF2B5EF4-FFF2-40B4-BE49-F238E27FC236}">
                <a16:creationId xmlns:a16="http://schemas.microsoft.com/office/drawing/2014/main" id="{712D191D-58C5-F486-0283-06B9009DB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6" b="14340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5" name="Obrázok 4" descr="Obrázok, na ktorom je osoba, ošatenie, úsmev, žena&#10;&#10;Automaticky generovaný popis">
            <a:extLst>
              <a:ext uri="{FF2B5EF4-FFF2-40B4-BE49-F238E27FC236}">
                <a16:creationId xmlns:a16="http://schemas.microsoft.com/office/drawing/2014/main" id="{201613AF-2559-49A1-3383-F62F2F3AB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113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13" name="Obrázok 12" descr="Obrázok, na ktorom je ošatenie, osoba, ľudská tvár, stena&#10;&#10;Automaticky generovaný popis">
            <a:extLst>
              <a:ext uri="{FF2B5EF4-FFF2-40B4-BE49-F238E27FC236}">
                <a16:creationId xmlns:a16="http://schemas.microsoft.com/office/drawing/2014/main" id="{798D4A9E-0412-B1BC-C2E7-D8BA8FF1F3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 r="3" b="5635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11" name="Obrázok 10" descr="Obrázok, na ktorom je exteriér, voda, budova, pláž&#10;&#10;Automaticky generovaný popis">
            <a:extLst>
              <a:ext uri="{FF2B5EF4-FFF2-40B4-BE49-F238E27FC236}">
                <a16:creationId xmlns:a16="http://schemas.microsoft.com/office/drawing/2014/main" id="{ADB5A3F9-53E0-CEA1-58B2-E9691DB5BA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r="33597"/>
          <a:stretch/>
        </p:blipFill>
        <p:spPr>
          <a:xfrm rot="5400000">
            <a:off x="4790159" y="3469976"/>
            <a:ext cx="2605117" cy="3814183"/>
          </a:xfrm>
          <a:prstGeom prst="rect">
            <a:avLst/>
          </a:prstGeom>
        </p:spPr>
      </p:pic>
      <p:pic>
        <p:nvPicPr>
          <p:cNvPr id="9" name="Obrázok 8" descr="Obrázok, na ktorom je jedlo, tanier, plody mora, stôl&#10;&#10;Automaticky generovaný popis">
            <a:extLst>
              <a:ext uri="{FF2B5EF4-FFF2-40B4-BE49-F238E27FC236}">
                <a16:creationId xmlns:a16="http://schemas.microsoft.com/office/drawing/2014/main" id="{8EC63E2F-B005-DE29-61C6-B962C99D22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r="44045" b="2"/>
          <a:stretch/>
        </p:blipFill>
        <p:spPr>
          <a:xfrm rot="5400000">
            <a:off x="9056649" y="1514675"/>
            <a:ext cx="2072296" cy="3826711"/>
          </a:xfrm>
          <a:prstGeom prst="rect">
            <a:avLst/>
          </a:prstGeom>
        </p:spPr>
      </p:pic>
      <p:pic>
        <p:nvPicPr>
          <p:cNvPr id="7" name="Obrázok 6" descr="Obrázok, na ktorom je exteriér, voda, rastlina, breh&#10;&#10;Automaticky generovaný popis">
            <a:extLst>
              <a:ext uri="{FF2B5EF4-FFF2-40B4-BE49-F238E27FC236}">
                <a16:creationId xmlns:a16="http://schemas.microsoft.com/office/drawing/2014/main" id="{F0F3C0D5-3F83-182C-2CB6-7D398FFCDE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r="43377" b="2"/>
          <a:stretch/>
        </p:blipFill>
        <p:spPr>
          <a:xfrm rot="5400000">
            <a:off x="9073895" y="3740741"/>
            <a:ext cx="2066908" cy="38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8989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178</Words>
  <Application>Microsoft Office PowerPoint</Application>
  <PresentationFormat>Širokouhlá</PresentationFormat>
  <Paragraphs>23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Motív Office</vt:lpstr>
      <vt:lpstr>Effective Communication with parents/ carers  osobný prínos a typy pre prax</vt:lpstr>
      <vt:lpstr>Splnený sen...</vt:lpstr>
      <vt:lpstr>Efektívna komunikácia:</vt:lpstr>
      <vt:lpstr>Typy pri komunikácii s rodičmi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Communication with parents/ carers – osobný prínos a typy pre prax</dc:title>
  <dc:creator>Margareta Schabjuková</dc:creator>
  <cp:lastModifiedBy>Margareta Schabjuková</cp:lastModifiedBy>
  <cp:revision>8</cp:revision>
  <dcterms:created xsi:type="dcterms:W3CDTF">2023-09-09T13:40:05Z</dcterms:created>
  <dcterms:modified xsi:type="dcterms:W3CDTF">2023-09-09T15:04:12Z</dcterms:modified>
</cp:coreProperties>
</file>